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Default Extension="bin" ContentType="application/vnd.openxmlformats-officedocument.oleObject"/>
  <Override PartName="/ppt/diagrams/colors1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notesSlides/notesSlide4.xml" ContentType="application/vnd.openxmlformats-officedocument.presentationml.notesSlide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tags/tag2.xml" ContentType="application/vnd.openxmlformats-officedocument.presentationml.tags+xml"/>
  <Default Extension="wmf" ContentType="image/x-wmf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6" r:id="rId3"/>
    <p:sldId id="266" r:id="rId4"/>
    <p:sldId id="278" r:id="rId5"/>
    <p:sldId id="280" r:id="rId6"/>
    <p:sldId id="282" r:id="rId7"/>
    <p:sldId id="283" r:id="rId8"/>
    <p:sldId id="284" r:id="rId9"/>
    <p:sldId id="287" r:id="rId10"/>
    <p:sldId id="28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4F34A79-C027-4516-8359-141D46D3D034}" type="presOf" srcId="{F59DDF83-C684-48EC-90BC-A76586B1D1A7}" destId="{882AA335-C09D-470F-930A-E571B0F45518}" srcOrd="0" destOrd="0" presId="urn:microsoft.com/office/officeart/2005/8/layout/vList2"/>
    <dgm:cxn modelId="{F5BA6AD2-E229-4C1D-A6CE-A8DF2A550342}" type="presOf" srcId="{7DB70298-C570-4D9C-BB4A-9F44B9E719B3}" destId="{B7835B6C-8A71-4E19-8D22-F9AED554923A}" srcOrd="0" destOrd="0" presId="urn:microsoft.com/office/officeart/2005/8/layout/vList2"/>
    <dgm:cxn modelId="{B49337FB-6E34-4022-AC0D-BB9750CCC92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3E7465A7-7DB5-4F6F-B1E8-93D5CE2B557D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84424BB-14D9-4581-94B6-82536BE749D1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00FDD89-3637-4EAB-B8B8-57EFC4C1F4A5}" type="presOf" srcId="{7DB70298-C570-4D9C-BB4A-9F44B9E719B3}" destId="{B7835B6C-8A71-4E19-8D22-F9AED554923A}" srcOrd="0" destOrd="0" presId="urn:microsoft.com/office/officeart/2005/8/layout/vList2"/>
    <dgm:cxn modelId="{FCE4960A-E262-40CD-BF9B-FC6610DD02B4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377622F-AB22-4968-BAF8-BD9DE2918075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0B97137-BFB9-4D94-AC29-45149999FC9D}" type="presOf" srcId="{F59DDF83-C684-48EC-90BC-A76586B1D1A7}" destId="{882AA335-C09D-470F-930A-E571B0F45518}" srcOrd="0" destOrd="0" presId="urn:microsoft.com/office/officeart/2005/8/layout/vList2"/>
    <dgm:cxn modelId="{21A79431-DAE2-4691-A910-7420C9D0E7B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7C11831-B24D-4735-B7AD-47AC5E94A0F4}" type="presOf" srcId="{F59DDF83-C684-48EC-90BC-A76586B1D1A7}" destId="{882AA335-C09D-470F-930A-E571B0F45518}" srcOrd="0" destOrd="0" presId="urn:microsoft.com/office/officeart/2005/8/layout/vList2"/>
    <dgm:cxn modelId="{6252B270-89EC-4CD9-BE2E-B4B198FA48C2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08C4DA2-EA0C-4FE9-9327-2D4C0AEBB2F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500C317-56D2-4C3D-B770-9BEBB022BEB5}" type="presOf" srcId="{F59DDF83-C684-48EC-90BC-A76586B1D1A7}" destId="{882AA335-C09D-470F-930A-E571B0F45518}" srcOrd="0" destOrd="0" presId="urn:microsoft.com/office/officeart/2005/8/layout/vList2"/>
    <dgm:cxn modelId="{FBFF090E-1034-4B4A-BA15-4D0AE2877EBA}" type="presOf" srcId="{7DB70298-C570-4D9C-BB4A-9F44B9E719B3}" destId="{B7835B6C-8A71-4E19-8D22-F9AED554923A}" srcOrd="0" destOrd="0" presId="urn:microsoft.com/office/officeart/2005/8/layout/vList2"/>
    <dgm:cxn modelId="{1ACF05D2-D606-44FE-856E-8B99D568617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F1E5BE4-8CEC-4414-84C9-DE5647F2F579}" type="presOf" srcId="{752797A6-92E4-42F6-A8AC-6733BC7B7409}" destId="{48970096-A994-409F-80C0-32A8CFAB840E}" srcOrd="0" destOrd="0" presId="urn:microsoft.com/office/officeart/2005/8/layout/vList2"/>
    <dgm:cxn modelId="{27C5DE7B-F20E-45A8-95AA-7CBE74506277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4B09FF3C-B363-47FE-8B8F-8F96CF37881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B90B957-15E4-4D25-85EA-882E7C6A057F}" type="presOf" srcId="{752797A6-92E4-42F6-A8AC-6733BC7B7409}" destId="{48970096-A994-409F-80C0-32A8CFAB840E}" srcOrd="0" destOrd="0" presId="urn:microsoft.com/office/officeart/2005/8/layout/vList2"/>
    <dgm:cxn modelId="{6ABBB818-CF8C-482F-8911-7C4F76726DFB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442B2C6E-9FEF-4579-A1D8-8FABE26260CD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52F6AA52-B582-45C3-A162-07C1B6D63277}" type="presOf" srcId="{F59DDF83-C684-48EC-90BC-A76586B1D1A7}" destId="{882AA335-C09D-470F-930A-E571B0F45518}" srcOrd="0" destOrd="0" presId="urn:microsoft.com/office/officeart/2005/8/layout/vList2"/>
    <dgm:cxn modelId="{3524DB37-197C-4A44-A5FA-B9A75B3FBFA0}" type="presOf" srcId="{7DB70298-C570-4D9C-BB4A-9F44B9E719B3}" destId="{B7835B6C-8A71-4E19-8D22-F9AED554923A}" srcOrd="0" destOrd="0" presId="urn:microsoft.com/office/officeart/2005/8/layout/vList2"/>
    <dgm:cxn modelId="{2F93332F-06ED-4A19-AB48-77B5C39FC16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70E9FBC-CB10-4015-98B5-03947C61A836}" type="presOf" srcId="{469538E5-5656-4F2F-8505-2CD03C5D97F5}" destId="{63D20763-B48E-4B7C-8305-499D0B65F774}" srcOrd="0" destOrd="0" presId="urn:microsoft.com/office/officeart/2005/8/layout/vList2"/>
    <dgm:cxn modelId="{F2A2F877-1D1A-445D-8A05-2381FA11391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FCFC331F-B564-4E97-989D-166C05CEB9F5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51A8670-BA19-4924-B6A2-3682F136C928}" type="presOf" srcId="{F59DDF83-C684-48EC-90BC-A76586B1D1A7}" destId="{882AA335-C09D-470F-930A-E571B0F45518}" srcOrd="0" destOrd="0" presId="urn:microsoft.com/office/officeart/2005/8/layout/vList2"/>
    <dgm:cxn modelId="{DB0BA19F-E0B6-4C0B-96B2-46C4F4162038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833C6F8-30A0-46B9-9064-62311357699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BBBFF85-3D9B-4889-8771-31035074D38E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4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208770A-3F13-4D00-B0AC-E628A944CCE8}" type="presOf" srcId="{7DB70298-C570-4D9C-BB4A-9F44B9E719B3}" destId="{B7835B6C-8A71-4E19-8D22-F9AED554923A}" srcOrd="0" destOrd="0" presId="urn:microsoft.com/office/officeart/2005/8/layout/vList2"/>
    <dgm:cxn modelId="{F1A69A1F-DC74-409F-B5D3-2C0880C1D0DD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32ADD18-5CA1-49AE-B086-1E4DE34B86D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EE77047-850D-482C-9570-BEE02162605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Střed úsečky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60FAAFC-C28D-4F71-9F6B-9A96690A007A}" type="presOf" srcId="{7DB70298-C570-4D9C-BB4A-9F44B9E719B3}" destId="{B7835B6C-8A71-4E19-8D22-F9AED554923A}" srcOrd="0" destOrd="0" presId="urn:microsoft.com/office/officeart/2005/8/layout/vList2"/>
    <dgm:cxn modelId="{655825AF-793D-46BA-BA84-692C6A4DC324}" type="presOf" srcId="{F59DDF83-C684-48EC-90BC-A76586B1D1A7}" destId="{882AA335-C09D-470F-930A-E571B0F45518}" srcOrd="0" destOrd="0" presId="urn:microsoft.com/office/officeart/2005/8/layout/vList2"/>
    <dgm:cxn modelId="{6DE1F3BD-200C-4AB9-8563-8D6848250BF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Střed úsečky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Střed úsečky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Střed úsečky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Střed úsečky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Střed úsečky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B4E8-D5FB-42FE-854A-B3F410F443D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FF47B-4866-44FB-9495-F85DAB84C8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13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4.xml"/><Relationship Id="rId12" Type="http://schemas.openxmlformats.org/officeDocument/2006/relationships/diagramColors" Target="../diagrams/colors1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4.xml"/><Relationship Id="rId11" Type="http://schemas.openxmlformats.org/officeDocument/2006/relationships/diagramQuickStyle" Target="../diagrams/quickStyle15.xml"/><Relationship Id="rId5" Type="http://schemas.openxmlformats.org/officeDocument/2006/relationships/diagramLayout" Target="../diagrams/layout14.xml"/><Relationship Id="rId15" Type="http://schemas.openxmlformats.org/officeDocument/2006/relationships/image" Target="../media/image15.wmf"/><Relationship Id="rId10" Type="http://schemas.openxmlformats.org/officeDocument/2006/relationships/diagramLayout" Target="../diagrams/layout15.xml"/><Relationship Id="rId4" Type="http://schemas.openxmlformats.org/officeDocument/2006/relationships/diagramData" Target="../diagrams/data14.xml"/><Relationship Id="rId9" Type="http://schemas.openxmlformats.org/officeDocument/2006/relationships/diagramData" Target="../diagrams/data15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13" Type="http://schemas.openxmlformats.org/officeDocument/2006/relationships/diagramColors" Target="../diagrams/colors6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1.xml"/><Relationship Id="rId7" Type="http://schemas.openxmlformats.org/officeDocument/2006/relationships/diagramQuickStyle" Target="../diagrams/quickStyle5.xml"/><Relationship Id="rId12" Type="http://schemas.openxmlformats.org/officeDocument/2006/relationships/diagramQuickStyle" Target="../diagrams/quickStyle6.xml"/><Relationship Id="rId17" Type="http://schemas.openxmlformats.org/officeDocument/2006/relationships/image" Target="../media/image6.png"/><Relationship Id="rId2" Type="http://schemas.openxmlformats.org/officeDocument/2006/relationships/tags" Target="../tags/tag3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7.png"/><Relationship Id="rId1" Type="http://schemas.openxmlformats.org/officeDocument/2006/relationships/vmlDrawing" Target="../drawings/vmlDrawing2.vml"/><Relationship Id="rId6" Type="http://schemas.openxmlformats.org/officeDocument/2006/relationships/diagramLayout" Target="../diagrams/layout5.xml"/><Relationship Id="rId11" Type="http://schemas.openxmlformats.org/officeDocument/2006/relationships/diagramLayout" Target="../diagrams/layout6.xml"/><Relationship Id="rId5" Type="http://schemas.openxmlformats.org/officeDocument/2006/relationships/diagramData" Target="../diagrams/data5.xml"/><Relationship Id="rId15" Type="http://schemas.openxmlformats.org/officeDocument/2006/relationships/image" Target="../media/image5.png"/><Relationship Id="rId10" Type="http://schemas.openxmlformats.org/officeDocument/2006/relationships/diagramData" Target="../diagrams/data6.xml"/><Relationship Id="rId19" Type="http://schemas.openxmlformats.org/officeDocument/2006/relationships/hyperlink" Target="file:///C:\Users\admin\Documents\Matematika\&#352;ablony\Analytick&#225;%20geometrie\VY_32_INOVACE_MAT_3_TR_03.pptx" TargetMode="External"/><Relationship Id="rId4" Type="http://schemas.openxmlformats.org/officeDocument/2006/relationships/notesSlide" Target="../notesSlides/notesSlide1.xml"/><Relationship Id="rId9" Type="http://schemas.microsoft.com/office/2007/relationships/diagramDrawing" Target="../diagrams/drawing5.xml"/><Relationship Id="rId14" Type="http://schemas.microsoft.com/office/2007/relationships/diagramDrawing" Target="../diagrams/drawing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slide" Target="slide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8.png"/><Relationship Id="rId2" Type="http://schemas.openxmlformats.org/officeDocument/2006/relationships/diagramData" Target="../diagrams/data7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hyperlink" Target="file:///C:\Users\admin\Documents\Matematika\&#352;ablony\Analytick&#225;%20geometrie\VY_32_INOVACE_MAT_3_TR_03.pptx" TargetMode="Externa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image" Target="../media/image8.png"/><Relationship Id="rId18" Type="http://schemas.openxmlformats.org/officeDocument/2006/relationships/image" Target="../media/image7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openxmlformats.org/officeDocument/2006/relationships/hyperlink" Target="file:///C:\Users\admin\Documents\Matematika\&#352;ablony\Analytick&#225;%20geometrie\VY_32_INOVACE_MAT_3_TR_03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.bin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oleObject" Target="../embeddings/oleObject3.bin"/><Relationship Id="rId10" Type="http://schemas.openxmlformats.org/officeDocument/2006/relationships/diagramQuickStyle" Target="../diagrams/quickStyle10.xml"/><Relationship Id="rId19" Type="http://schemas.openxmlformats.org/officeDocument/2006/relationships/slide" Target="slide8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7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openxmlformats.org/officeDocument/2006/relationships/hyperlink" Target="file:///C:\Users\admin\Documents\Matematika\&#352;ablony\Analytick&#225;%20geometrie\VY_32_INOVACE_MAT_3_TR_03.ppt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1.xml"/><Relationship Id="rId11" Type="http://schemas.openxmlformats.org/officeDocument/2006/relationships/oleObject" Target="../embeddings/oleObject6.bin"/><Relationship Id="rId5" Type="http://schemas.openxmlformats.org/officeDocument/2006/relationships/diagramQuickStyle" Target="../diagrams/quickStyle11.xml"/><Relationship Id="rId10" Type="http://schemas.openxmlformats.org/officeDocument/2006/relationships/oleObject" Target="../embeddings/oleObject5.bin"/><Relationship Id="rId4" Type="http://schemas.openxmlformats.org/officeDocument/2006/relationships/diagramLayout" Target="../diagrams/layout11.xml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2.xml"/><Relationship Id="rId12" Type="http://schemas.openxmlformats.org/officeDocument/2006/relationships/hyperlink" Target="file:///C:\Users\admin\Documents\Matematika\&#352;ablony\Analytick&#225;%20geometrie\VY_32_INOVACE_MAT_3_TR_03.ppt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diagramQuickStyle" Target="../diagrams/quickStyle12.xml"/><Relationship Id="rId11" Type="http://schemas.openxmlformats.org/officeDocument/2006/relationships/oleObject" Target="../embeddings/oleObject8.bin"/><Relationship Id="rId5" Type="http://schemas.openxmlformats.org/officeDocument/2006/relationships/diagramLayout" Target="../diagrams/layout12.xml"/><Relationship Id="rId10" Type="http://schemas.openxmlformats.org/officeDocument/2006/relationships/oleObject" Target="../embeddings/oleObject7.bin"/><Relationship Id="rId4" Type="http://schemas.openxmlformats.org/officeDocument/2006/relationships/diagramData" Target="../diagrams/data12.xml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admin\Documents\Matematika\&#352;ablony\Analytick&#225;%20geometrie\Pracovn&#237;%20list%20-%20st&#345;ed%20&#250;se&#269;ky.doc" TargetMode="Externa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3.xml"/><Relationship Id="rId10" Type="http://schemas.openxmlformats.org/officeDocument/2006/relationships/hyperlink" Target="file:///C:\Users\admin\Documents\Matematika\&#352;ablony\Analytick&#225;%20geometrie\VY_32_INOVACE_MAT_3_TR_03.pptx" TargetMode="External"/><Relationship Id="rId4" Type="http://schemas.openxmlformats.org/officeDocument/2006/relationships/diagramLayout" Target="../diagrams/layout13.xml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296863" y="273050"/>
          <a:ext cx="8704262" cy="5748338"/>
        </p:xfrm>
        <a:graphic>
          <a:graphicData uri="http://schemas.openxmlformats.org/presentationml/2006/ole">
            <p:oleObj spid="_x0000_s14337" name="Dokument" r:id="rId5" imgW="6238662" imgH="4122717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4" action="ppaction://hlinkpres?slideindex=1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Střed úsečky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Střed úsečky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střed úsečky – dělí úsečku na dvě stejné části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119565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 Další kapitola                                                                                             Příklady 1, 2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pSp>
        <p:nvGrpSpPr>
          <p:cNvPr id="40" name="Skupina 39"/>
          <p:cNvGrpSpPr/>
          <p:nvPr/>
        </p:nvGrpSpPr>
        <p:grpSpPr>
          <a:xfrm>
            <a:off x="230850" y="2066925"/>
            <a:ext cx="6238875" cy="4057650"/>
            <a:chOff x="288000" y="1724025"/>
            <a:chExt cx="6238875" cy="4057650"/>
          </a:xfrm>
        </p:grpSpPr>
        <p:pic>
          <p:nvPicPr>
            <p:cNvPr id="30722" name="Picture 2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88000" y="1724025"/>
              <a:ext cx="6238875" cy="405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5" name="Přímá spojovací čára 24"/>
            <p:cNvCxnSpPr/>
            <p:nvPr/>
          </p:nvCxnSpPr>
          <p:spPr>
            <a:xfrm>
              <a:off x="1981200" y="3771900"/>
              <a:ext cx="0" cy="9525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ovací čára 25"/>
            <p:cNvCxnSpPr/>
            <p:nvPr/>
          </p:nvCxnSpPr>
          <p:spPr>
            <a:xfrm>
              <a:off x="4248150" y="2705100"/>
              <a:ext cx="19050" cy="211455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H="1">
              <a:off x="3124200" y="3238500"/>
              <a:ext cx="19050" cy="14859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>
              <a:off x="1390650" y="3733800"/>
              <a:ext cx="666750" cy="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ovací čára 33"/>
            <p:cNvCxnSpPr/>
            <p:nvPr/>
          </p:nvCxnSpPr>
          <p:spPr>
            <a:xfrm flipV="1">
              <a:off x="1428750" y="2724150"/>
              <a:ext cx="2819400" cy="381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ovací čára 34"/>
            <p:cNvCxnSpPr/>
            <p:nvPr/>
          </p:nvCxnSpPr>
          <p:spPr>
            <a:xfrm>
              <a:off x="1428750" y="3219450"/>
              <a:ext cx="1657350" cy="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Obdélník 37"/>
          <p:cNvSpPr/>
          <p:nvPr/>
        </p:nvSpPr>
        <p:spPr>
          <a:xfrm>
            <a:off x="0" y="1390650"/>
            <a:ext cx="6438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Pro střed S[</a:t>
            </a:r>
            <a:r>
              <a:rPr lang="cs-CZ" dirty="0" err="1" smtClean="0"/>
              <a:t>Sx</a:t>
            </a:r>
            <a:r>
              <a:rPr lang="cs-CZ" dirty="0" smtClean="0"/>
              <a:t>;</a:t>
            </a:r>
            <a:r>
              <a:rPr lang="cs-CZ" dirty="0" err="1" smtClean="0"/>
              <a:t>Sy</a:t>
            </a:r>
            <a:r>
              <a:rPr lang="cs-CZ" dirty="0" smtClean="0"/>
              <a:t> ] úsečky AB, kde A[</a:t>
            </a:r>
            <a:r>
              <a:rPr lang="cs-CZ" dirty="0" err="1" smtClean="0"/>
              <a:t>Ax</a:t>
            </a:r>
            <a:r>
              <a:rPr lang="cs-CZ" dirty="0" smtClean="0"/>
              <a:t>;</a:t>
            </a:r>
            <a:r>
              <a:rPr lang="cs-CZ" dirty="0" err="1" smtClean="0"/>
              <a:t>Ay</a:t>
            </a:r>
            <a:r>
              <a:rPr lang="cs-CZ" dirty="0" smtClean="0"/>
              <a:t> ] a B[</a:t>
            </a:r>
            <a:r>
              <a:rPr lang="cs-CZ" dirty="0" err="1" smtClean="0"/>
              <a:t>Bx</a:t>
            </a:r>
            <a:r>
              <a:rPr lang="cs-CZ" dirty="0" smtClean="0"/>
              <a:t>;By ] platí:</a:t>
            </a:r>
          </a:p>
        </p:txBody>
      </p:sp>
      <p:graphicFrame>
        <p:nvGraphicFramePr>
          <p:cNvPr id="39" name="Objekt 38"/>
          <p:cNvGraphicFramePr>
            <a:graphicFrameLocks noChangeAspect="1"/>
          </p:cNvGraphicFramePr>
          <p:nvPr/>
        </p:nvGraphicFramePr>
        <p:xfrm>
          <a:off x="5626100" y="1708150"/>
          <a:ext cx="1441450" cy="1356659"/>
        </p:xfrm>
        <a:graphic>
          <a:graphicData uri="http://schemas.openxmlformats.org/presentationml/2006/ole">
            <p:oleObj spid="_x0000_s30723" name="Rovnice" r:id="rId16" imgW="863280" imgH="812520" progId="Equation.3">
              <p:embed/>
            </p:oleObj>
          </a:graphicData>
        </a:graphic>
      </p:graphicFrame>
      <p:pic>
        <p:nvPicPr>
          <p:cNvPr id="41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70339" y="6425952"/>
            <a:ext cx="432048" cy="432048"/>
          </a:xfrm>
          <a:prstGeom prst="rect">
            <a:avLst/>
          </a:prstGeom>
          <a:noFill/>
        </p:spPr>
      </p:pic>
      <p:graphicFrame>
        <p:nvGraphicFramePr>
          <p:cNvPr id="21" name="Objekt 20"/>
          <p:cNvGraphicFramePr>
            <a:graphicFrameLocks noChangeAspect="1"/>
          </p:cNvGraphicFramePr>
          <p:nvPr/>
        </p:nvGraphicFramePr>
        <p:xfrm>
          <a:off x="7239793" y="1670050"/>
          <a:ext cx="1485107" cy="1357812"/>
        </p:xfrm>
        <a:graphic>
          <a:graphicData uri="http://schemas.openxmlformats.org/presentationml/2006/ole">
            <p:oleObj spid="_x0000_s30724" name="Rovnice" r:id="rId18" imgW="888840" imgH="812520" progId="Equation.3">
              <p:embed/>
            </p:oleObj>
          </a:graphicData>
        </a:graphic>
      </p:graphicFrame>
      <p:pic>
        <p:nvPicPr>
          <p:cNvPr id="24" name="Picture 6" descr="C:\Users\admin\AppData\Local\Microsoft\Windows\Temporary Internet Files\Content.IE5\9XXS0L7U\MC900441734[1].png">
            <a:hlinkClick r:id="rId19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 střed úsečky AB, pokud platí: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 a 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A[2;0] a B[-1;-2]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pl-PL" dirty="0" smtClean="0"/>
              <a:t>Jsou dány body </a:t>
            </a:r>
            <a:r>
              <a:rPr lang="cs-CZ" dirty="0" smtClean="0"/>
              <a:t>B[-2;- 5] a S [-4;5]</a:t>
            </a:r>
            <a:r>
              <a:rPr lang="pl-PL" dirty="0" smtClean="0"/>
              <a:t>. Urči souřadnice bodu A tak, aby bod S byl</a:t>
            </a:r>
          </a:p>
          <a:p>
            <a:r>
              <a:rPr lang="cs-CZ" dirty="0" smtClean="0"/>
              <a:t>středem úsečky AB.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499774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908000" y="1836000"/>
            <a:ext cx="268599" cy="268599"/>
          </a:xfrm>
          <a:prstGeom prst="rect">
            <a:avLst/>
          </a:prstGeom>
          <a:noFill/>
        </p:spPr>
      </p:pic>
      <p:pic>
        <p:nvPicPr>
          <p:cNvPr id="11" name="Picture 20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908000" y="2412000"/>
            <a:ext cx="268599" cy="268599"/>
          </a:xfrm>
          <a:prstGeom prst="rect">
            <a:avLst/>
          </a:prstGeom>
          <a:noFill/>
        </p:spPr>
      </p:pic>
      <p:pic>
        <p:nvPicPr>
          <p:cNvPr id="12" name="Picture 20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946100" y="4264350"/>
            <a:ext cx="268599" cy="268599"/>
          </a:xfrm>
          <a:prstGeom prst="rect">
            <a:avLst/>
          </a:prstGeom>
          <a:noFill/>
        </p:spPr>
      </p:pic>
      <p:grpSp>
        <p:nvGrpSpPr>
          <p:cNvPr id="17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0" name="Zaoblený obdélník 19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1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24" name="Picture 6" descr="C:\Users\admin\AppData\Local\Microsoft\Windows\Temporary Internet Files\Content.IE5\9XXS0L7U\MC900441734[1].png">
            <a:hlinkClick r:id="rId15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 střed úsečky AB, pokud platí: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 a B[0;4]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A[2;0] a B[-1;-2]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pl-PL" dirty="0" smtClean="0"/>
              <a:t>Jsou dány body </a:t>
            </a:r>
            <a:r>
              <a:rPr lang="cs-CZ" dirty="0" smtClean="0"/>
              <a:t>B[-2;- 5] a S [-4;5]</a:t>
            </a:r>
            <a:r>
              <a:rPr lang="pl-PL" dirty="0" smtClean="0"/>
              <a:t>. Urči souřadnice bodu A tak, aby bod S byl</a:t>
            </a:r>
          </a:p>
          <a:p>
            <a:r>
              <a:rPr lang="cs-CZ" dirty="0" smtClean="0"/>
              <a:t>středem úsečky AB.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08359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60350" y="3555000"/>
            <a:ext cx="268599" cy="268599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25459" y="1747325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663950" y="1555750"/>
          <a:ext cx="1441450" cy="1357313"/>
        </p:xfrm>
        <a:graphic>
          <a:graphicData uri="http://schemas.openxmlformats.org/presentationml/2006/ole">
            <p:oleObj spid="_x0000_s35842" name="Rovnice" r:id="rId15" imgW="863280" imgH="812520" progId="Equation.3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5672138" y="1555750"/>
          <a:ext cx="1952625" cy="1357313"/>
        </p:xfrm>
        <a:graphic>
          <a:graphicData uri="http://schemas.openxmlformats.org/presentationml/2006/ole">
            <p:oleObj spid="_x0000_s35843" name="Rovnice" r:id="rId16" imgW="1168200" imgH="812520" progId="Equation.3">
              <p:embed/>
            </p:oleObj>
          </a:graphicData>
        </a:graphic>
      </p:graphicFrame>
      <p:grpSp>
        <p:nvGrpSpPr>
          <p:cNvPr id="15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6" name="Zaoblený obdélník 15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7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20" name="Picture 6" descr="C:\Users\admin\AppData\Local\Microsoft\Windows\Temporary Internet Files\Content.IE5\9XXS0L7U\MC900441734[1].png">
            <a:hlinkClick r:id="rId17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pic>
        <p:nvPicPr>
          <p:cNvPr id="24" name="Picture 20" descr="C:\Users\admin\AppData\Local\Microsoft\Windows\Temporary Internet Files\Content.IE5\KKP3N0AU\MC900434859[1]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17352" y="5416257"/>
            <a:ext cx="268599" cy="26859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 střed úsečky AB, pokud platí: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A[2;0] a B[-1;-2]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r>
              <a:rPr lang="pl-PL" dirty="0" smtClean="0"/>
              <a:t>Jsou dány body </a:t>
            </a:r>
            <a:r>
              <a:rPr lang="cs-CZ" dirty="0" smtClean="0"/>
              <a:t>B[-2;- 5] a S [-4;5]</a:t>
            </a:r>
            <a:r>
              <a:rPr lang="pl-PL" dirty="0" smtClean="0"/>
              <a:t>. Urči souřadnice bodu A tak, aby bod S byl</a:t>
            </a:r>
          </a:p>
          <a:p>
            <a:r>
              <a:rPr lang="cs-CZ" dirty="0" smtClean="0"/>
              <a:t>středem úsečky AB.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433099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65150" y="3769050"/>
            <a:ext cx="268599" cy="268599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25459" y="1747325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663950" y="1555750"/>
          <a:ext cx="1441450" cy="1357313"/>
        </p:xfrm>
        <a:graphic>
          <a:graphicData uri="http://schemas.openxmlformats.org/presentationml/2006/ole">
            <p:oleObj spid="_x0000_s36866" name="Rovnice" r:id="rId10" imgW="863280" imgH="812520" progId="Equation.3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5672138" y="1555750"/>
          <a:ext cx="1952625" cy="1357313"/>
        </p:xfrm>
        <a:graphic>
          <a:graphicData uri="http://schemas.openxmlformats.org/presentationml/2006/ole">
            <p:oleObj spid="_x0000_s36867" name="Rovnice" r:id="rId11" imgW="1168200" imgH="812520" progId="Equation.3">
              <p:embed/>
            </p:oleObj>
          </a:graphicData>
        </a:graphic>
      </p:graphicFrame>
      <p:grpSp>
        <p:nvGrpSpPr>
          <p:cNvPr id="15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6" name="Zaoblený obdélník 15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7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9" name="Picture 6" descr="C:\Users\admin\AppData\Local\Microsoft\Windows\Temporary Internet Files\Content.IE5\9XXS0L7U\MC900441734[1].png">
            <a:hlinkClick r:id="rId12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pl-PL" dirty="0" smtClean="0"/>
              <a:t>Jsou dány body </a:t>
            </a:r>
            <a:r>
              <a:rPr lang="cs-CZ" dirty="0" smtClean="0"/>
              <a:t>B[-2;- 5] a S [-4;5]</a:t>
            </a:r>
            <a:r>
              <a:rPr lang="pl-PL" dirty="0" smtClean="0"/>
              <a:t>. Urči souřadnice bodu A tak, aby bod S byl</a:t>
            </a:r>
          </a:p>
          <a:p>
            <a:r>
              <a:rPr lang="cs-CZ" dirty="0" smtClean="0"/>
              <a:t>středem úsečky AB.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558829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4759" y="2509325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277938" y="2279650"/>
          <a:ext cx="3429132" cy="1435100"/>
        </p:xfrm>
        <a:graphic>
          <a:graphicData uri="http://schemas.openxmlformats.org/presentationml/2006/ole">
            <p:oleObj spid="_x0000_s37890" name="Rovnice" r:id="rId10" imgW="1942920" imgH="812520" progId="Equation.3">
              <p:embed/>
            </p:oleObj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3073401" y="3954463"/>
          <a:ext cx="3613150" cy="1232829"/>
        </p:xfrm>
        <a:graphic>
          <a:graphicData uri="http://schemas.openxmlformats.org/presentationml/2006/ole">
            <p:oleObj spid="_x0000_s37892" name="Rovnice" r:id="rId11" imgW="1968480" imgH="672840" progId="Equation.3">
              <p:embed/>
            </p:oleObj>
          </a:graphicData>
        </a:graphic>
      </p:graphicFrame>
      <p:grpSp>
        <p:nvGrpSpPr>
          <p:cNvPr id="11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2" name="Zaoblený obdélník 1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6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7" name="Picture 6" descr="C:\Users\admin\AppData\Local\Microsoft\Windows\Temporary Internet Files\Content.IE5\9XXS0L7U\MC900441734[1].png">
            <a:hlinkClick r:id="rId12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4913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4379" y="720931"/>
            <a:ext cx="13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Procvičte si!</a:t>
            </a:r>
            <a:endParaRPr lang="cs-CZ" dirty="0"/>
          </a:p>
        </p:txBody>
      </p:sp>
      <p:pic>
        <p:nvPicPr>
          <p:cNvPr id="12" name="Picture 5" descr="C:\Users\admin\AppData\Local\Microsoft\Windows\Temporary Internet Files\Content.IE5\KKP3N0AU\MC900441732[1].png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92629" y="625681"/>
            <a:ext cx="476250" cy="476250"/>
          </a:xfrm>
          <a:prstGeom prst="rect">
            <a:avLst/>
          </a:prstGeom>
          <a:noFill/>
        </p:spPr>
      </p:pic>
      <p:grpSp>
        <p:nvGrpSpPr>
          <p:cNvPr id="10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4" name="Zaoblený obdélník 13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5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6" name="Picture 6" descr="C:\Users\admin\AppData\Local\Microsoft\Windows\Temporary Internet Files\Content.IE5\9XXS0L7U\MC900441734[1].png">
            <a:hlinkClick r:id="rId10" action="ppaction://hlinkpres?slideindex=3&amp;slidetitle=Vektor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3521</TotalTime>
  <Words>385</Words>
  <Application>Microsoft Office PowerPoint</Application>
  <PresentationFormat>Předvádění na obrazovce (4:3)</PresentationFormat>
  <Paragraphs>57</Paragraphs>
  <Slides>10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Motiv sady Office</vt:lpstr>
      <vt:lpstr>Dokument aplikace Microsoft Office Word</vt:lpstr>
      <vt:lpstr>Rovnice</vt:lpstr>
      <vt:lpstr>Snímek 1</vt:lpstr>
      <vt:lpstr>Analytická geometrie v rovině</vt:lpstr>
      <vt:lpstr>Střed úsečky</vt:lpstr>
      <vt:lpstr>Snímek 4</vt:lpstr>
      <vt:lpstr>Snímek 5</vt:lpstr>
      <vt:lpstr>Snímek 6</vt:lpstr>
      <vt:lpstr>Snímek 7</vt:lpstr>
      <vt:lpstr>Snímek 8</vt:lpstr>
      <vt:lpstr>Snímek 9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257</cp:revision>
  <dcterms:created xsi:type="dcterms:W3CDTF">2012-10-29T08:51:58Z</dcterms:created>
  <dcterms:modified xsi:type="dcterms:W3CDTF">2013-01-24T10:12:24Z</dcterms:modified>
</cp:coreProperties>
</file>