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B0C26-CDB7-49AF-B5BF-1C5667C2AA24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5E25F-344B-4BB7-BFF0-74AB54DA096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5E25F-344B-4BB7-BFF0-74AB54DA096D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5E25F-344B-4BB7-BFF0-74AB54DA096D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5E25F-344B-4BB7-BFF0-74AB54DA096D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5E25F-344B-4BB7-BFF0-74AB54DA096D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5E25F-344B-4BB7-BFF0-74AB54DA096D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5E25F-344B-4BB7-BFF0-74AB54DA096D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5E25F-344B-4BB7-BFF0-74AB54DA096D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77C4D9C-3AB0-4C5C-8F05-785BA6AB3BCB}" type="datetimeFigureOut">
              <a:rPr lang="cs-CZ" smtClean="0"/>
              <a:t>28.11.2011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50F3F6D-030F-404D-91D2-1B22B5595E7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Poskytovatelé zdravotní péče, zdravotní pojišťovny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David </a:t>
            </a:r>
            <a:r>
              <a:rPr lang="cs-CZ" dirty="0" err="1" smtClean="0"/>
              <a:t>Zlatovský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zdravotní péče - ve </a:t>
            </a:r>
            <a:r>
              <a:rPr lang="cs-CZ" dirty="0" smtClean="0"/>
              <a:t>zdravotnických </a:t>
            </a:r>
            <a:r>
              <a:rPr lang="cs-CZ" dirty="0" smtClean="0"/>
              <a:t>zařízeních</a:t>
            </a:r>
          </a:p>
          <a:p>
            <a:endParaRPr lang="cs-CZ" dirty="0" smtClean="0"/>
          </a:p>
          <a:p>
            <a:r>
              <a:rPr lang="cs-CZ" dirty="0" smtClean="0"/>
              <a:t>péči </a:t>
            </a:r>
            <a:r>
              <a:rPr lang="cs-CZ" dirty="0" smtClean="0"/>
              <a:t>poskytují zdravotničtí pracovníci</a:t>
            </a:r>
          </a:p>
          <a:p>
            <a:endParaRPr lang="cs-CZ" dirty="0" smtClean="0"/>
          </a:p>
          <a:p>
            <a:r>
              <a:rPr lang="cs-CZ" dirty="0" smtClean="0"/>
              <a:t>Zdravotní </a:t>
            </a:r>
            <a:r>
              <a:rPr lang="cs-CZ" dirty="0" smtClean="0"/>
              <a:t>péče:</a:t>
            </a:r>
          </a:p>
          <a:p>
            <a:pPr lvl="1"/>
            <a:r>
              <a:rPr lang="cs-CZ" dirty="0" smtClean="0"/>
              <a:t>ambulantní </a:t>
            </a:r>
          </a:p>
          <a:p>
            <a:pPr lvl="1"/>
            <a:r>
              <a:rPr lang="cs-CZ" dirty="0" smtClean="0"/>
              <a:t>ústavní péče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Z hlediska úhrad zdravotní </a:t>
            </a:r>
            <a:r>
              <a:rPr lang="cs-CZ" dirty="0" smtClean="0"/>
              <a:t>péče-subjekty </a:t>
            </a:r>
            <a:r>
              <a:rPr lang="cs-CZ" dirty="0" smtClean="0"/>
              <a:t>poskytující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Ambulantní péči</a:t>
            </a:r>
          </a:p>
          <a:p>
            <a:pPr lvl="1"/>
            <a:r>
              <a:rPr lang="cs-CZ" dirty="0" smtClean="0"/>
              <a:t>Ústavní péči</a:t>
            </a:r>
          </a:p>
          <a:p>
            <a:pPr lvl="1"/>
            <a:r>
              <a:rPr lang="cs-CZ" dirty="0" smtClean="0"/>
              <a:t>Ostatní péči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Primární</a:t>
            </a:r>
            <a:r>
              <a:rPr lang="cs-CZ" dirty="0" smtClean="0"/>
              <a:t> (praktický lékař, praktický lékař pro děti a dorost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r>
              <a:rPr lang="pt-BR" b="1" dirty="0" smtClean="0"/>
              <a:t>Specializovan</a:t>
            </a:r>
            <a:r>
              <a:rPr lang="cs-CZ" b="1" dirty="0" smtClean="0"/>
              <a:t>á</a:t>
            </a:r>
            <a:r>
              <a:rPr lang="pt-BR" b="1" dirty="0" smtClean="0"/>
              <a:t> </a:t>
            </a:r>
            <a:r>
              <a:rPr lang="pt-BR" b="1" dirty="0" smtClean="0"/>
              <a:t>ambulantní péči </a:t>
            </a:r>
            <a:r>
              <a:rPr lang="pt-BR" dirty="0" smtClean="0"/>
              <a:t>(ambulantní specialisté</a:t>
            </a:r>
            <a:r>
              <a:rPr lang="pt-BR" dirty="0" smtClean="0"/>
              <a:t>)</a:t>
            </a:r>
            <a:endParaRPr lang="cs-CZ" dirty="0" smtClean="0"/>
          </a:p>
          <a:p>
            <a:endParaRPr lang="cs-CZ" dirty="0" smtClean="0"/>
          </a:p>
          <a:p>
            <a:r>
              <a:rPr lang="cs-CZ" b="1" dirty="0" smtClean="0"/>
              <a:t>Zvláštní ambulantní péče např</a:t>
            </a:r>
            <a:r>
              <a:rPr lang="cs-CZ" b="1" dirty="0" smtClean="0"/>
              <a:t>.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domácí zdravotní </a:t>
            </a:r>
            <a:r>
              <a:rPr lang="cs-CZ" dirty="0" smtClean="0"/>
              <a:t>péče</a:t>
            </a:r>
          </a:p>
          <a:p>
            <a:pPr lvl="1"/>
            <a:r>
              <a:rPr lang="cs-CZ" dirty="0" smtClean="0"/>
              <a:t>zdravotní péče ve stacionářích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Ambulantní péče: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Akutní</a:t>
            </a:r>
          </a:p>
          <a:p>
            <a:endParaRPr lang="cs-CZ" dirty="0" smtClean="0"/>
          </a:p>
          <a:p>
            <a:r>
              <a:rPr lang="cs-CZ" dirty="0" smtClean="0"/>
              <a:t>Následná</a:t>
            </a:r>
          </a:p>
          <a:p>
            <a:endParaRPr lang="cs-CZ" dirty="0" smtClean="0"/>
          </a:p>
          <a:p>
            <a:r>
              <a:rPr lang="cs-CZ" dirty="0" smtClean="0"/>
              <a:t>Odborná </a:t>
            </a:r>
            <a:r>
              <a:rPr lang="cs-CZ" dirty="0" smtClean="0"/>
              <a:t>a </a:t>
            </a:r>
            <a:r>
              <a:rPr lang="cs-CZ" dirty="0" smtClean="0"/>
              <a:t>specializovaná</a:t>
            </a:r>
          </a:p>
          <a:p>
            <a:endParaRPr lang="cs-CZ" dirty="0" smtClean="0"/>
          </a:p>
          <a:p>
            <a:r>
              <a:rPr lang="cs-CZ" dirty="0" smtClean="0"/>
              <a:t>Zvláštní ústavní péče – paliativní lůžková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Ústavní péče: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Pohotovostní a </a:t>
            </a:r>
            <a:r>
              <a:rPr lang="cs-CZ" dirty="0" smtClean="0"/>
              <a:t>záchranná</a:t>
            </a:r>
          </a:p>
          <a:p>
            <a:endParaRPr lang="cs-CZ" dirty="0" smtClean="0"/>
          </a:p>
          <a:p>
            <a:r>
              <a:rPr lang="cs-CZ" dirty="0" smtClean="0"/>
              <a:t>Preventivní, závodní preventivní </a:t>
            </a:r>
            <a:r>
              <a:rPr lang="cs-CZ" dirty="0" smtClean="0"/>
              <a:t>péče</a:t>
            </a:r>
          </a:p>
          <a:p>
            <a:endParaRPr lang="cs-CZ" dirty="0" smtClean="0"/>
          </a:p>
          <a:p>
            <a:r>
              <a:rPr lang="cs-CZ" dirty="0" smtClean="0"/>
              <a:t>Dispenzární</a:t>
            </a:r>
          </a:p>
          <a:p>
            <a:endParaRPr lang="cs-CZ" dirty="0" smtClean="0"/>
          </a:p>
          <a:p>
            <a:r>
              <a:rPr lang="cs-CZ" dirty="0" smtClean="0"/>
              <a:t>Lázeňská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Ostatní péče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Všeobecná zdravotní pojišťovna - zákon č. 551/1991 Sb., </a:t>
            </a:r>
            <a:r>
              <a:rPr lang="cs-CZ" sz="1400" dirty="0" smtClean="0"/>
              <a:t>o Všeobecné zdravotní pojišťovně ČR</a:t>
            </a:r>
          </a:p>
          <a:p>
            <a:endParaRPr lang="cs-CZ" sz="1400" dirty="0" smtClean="0"/>
          </a:p>
          <a:p>
            <a:r>
              <a:rPr lang="cs-CZ" dirty="0" smtClean="0"/>
              <a:t>Ostatní </a:t>
            </a:r>
            <a:r>
              <a:rPr lang="cs-CZ" dirty="0" smtClean="0"/>
              <a:t>pojišťovny – zákon č. 280/1992 Sb., </a:t>
            </a:r>
            <a:r>
              <a:rPr lang="cs-CZ" sz="1400" dirty="0" smtClean="0"/>
              <a:t>o resortních, oborových, podnikových </a:t>
            </a:r>
            <a:r>
              <a:rPr lang="cs-CZ" sz="1400" dirty="0" smtClean="0"/>
              <a:t>a dalších </a:t>
            </a:r>
            <a:r>
              <a:rPr lang="cs-CZ" sz="1400" dirty="0" smtClean="0"/>
              <a:t>zdravotních </a:t>
            </a:r>
            <a:r>
              <a:rPr lang="cs-CZ" sz="1400" dirty="0" smtClean="0"/>
              <a:t>pojišťovnách</a:t>
            </a:r>
          </a:p>
          <a:p>
            <a:endParaRPr lang="cs-CZ" sz="1400" dirty="0" smtClean="0"/>
          </a:p>
          <a:p>
            <a:r>
              <a:rPr lang="cs-CZ" dirty="0" smtClean="0"/>
              <a:t>Povinnosti zdravotních pojišťoven:</a:t>
            </a:r>
          </a:p>
          <a:p>
            <a:pPr lvl="1"/>
            <a:r>
              <a:rPr lang="cs-CZ" dirty="0" smtClean="0"/>
              <a:t>zajistit poskytování zdravotní </a:t>
            </a:r>
            <a:r>
              <a:rPr lang="cs-CZ" dirty="0" smtClean="0"/>
              <a:t>péče</a:t>
            </a:r>
          </a:p>
          <a:p>
            <a:pPr lvl="1"/>
            <a:r>
              <a:rPr lang="cs-CZ" dirty="0" smtClean="0"/>
              <a:t>uhradit zdravotnickým zařízením poskytnutou zdravotní péči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Zdravotní pojišťovny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Současná situace – 8 zdravotních pojišťoven:</a:t>
            </a:r>
          </a:p>
          <a:p>
            <a:pPr lvl="1"/>
            <a:r>
              <a:rPr lang="cs-CZ" dirty="0" smtClean="0"/>
              <a:t>Všeobecná zdravotní </a:t>
            </a:r>
            <a:r>
              <a:rPr lang="cs-CZ" dirty="0" smtClean="0"/>
              <a:t>pojišťovna</a:t>
            </a:r>
          </a:p>
          <a:p>
            <a:pPr lvl="1"/>
            <a:r>
              <a:rPr lang="cs-CZ" dirty="0" smtClean="0"/>
              <a:t>Zdravotní pojišťovna ministerstva vnitra </a:t>
            </a:r>
            <a:r>
              <a:rPr lang="cs-CZ" dirty="0" smtClean="0"/>
              <a:t>ČR</a:t>
            </a:r>
          </a:p>
          <a:p>
            <a:pPr lvl="1"/>
            <a:r>
              <a:rPr lang="cs-CZ" dirty="0" smtClean="0"/>
              <a:t>Zdravotní pojišťovna </a:t>
            </a:r>
            <a:r>
              <a:rPr lang="cs-CZ" dirty="0" smtClean="0"/>
              <a:t>METAL-ALIANCE</a:t>
            </a:r>
          </a:p>
          <a:p>
            <a:pPr lvl="1"/>
            <a:r>
              <a:rPr lang="cs-CZ" dirty="0" smtClean="0"/>
              <a:t>Česká průmyslová zdravotní </a:t>
            </a:r>
            <a:r>
              <a:rPr lang="cs-CZ" dirty="0" smtClean="0"/>
              <a:t>pojišťovna</a:t>
            </a:r>
          </a:p>
          <a:p>
            <a:pPr lvl="1"/>
            <a:r>
              <a:rPr lang="cs-CZ" dirty="0" smtClean="0"/>
              <a:t>Oborová zdravotní pojišťovna zaměstnanců bank, pojišťoven a </a:t>
            </a:r>
            <a:r>
              <a:rPr lang="cs-CZ" dirty="0" smtClean="0"/>
              <a:t>stavebnictví</a:t>
            </a:r>
          </a:p>
          <a:p>
            <a:pPr lvl="1"/>
            <a:r>
              <a:rPr lang="cs-CZ" dirty="0" smtClean="0"/>
              <a:t>Revírní bratrská </a:t>
            </a:r>
            <a:r>
              <a:rPr lang="cs-CZ" dirty="0" smtClean="0"/>
              <a:t>pokladna</a:t>
            </a:r>
          </a:p>
          <a:p>
            <a:pPr lvl="1"/>
            <a:r>
              <a:rPr lang="cs-CZ" dirty="0" smtClean="0"/>
              <a:t>Vojenská zdravotní </a:t>
            </a:r>
            <a:r>
              <a:rPr lang="cs-CZ" dirty="0" smtClean="0"/>
              <a:t>pojišťovna</a:t>
            </a:r>
          </a:p>
          <a:p>
            <a:pPr lvl="1"/>
            <a:r>
              <a:rPr lang="cs-CZ" dirty="0" smtClean="0"/>
              <a:t>Zaměstnanecká zdravotní pojišťovna Škoda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Situace v ČR: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</TotalTime>
  <Words>202</Words>
  <Application>Microsoft Office PowerPoint</Application>
  <PresentationFormat>Předvádění na obrazovce (4:3)</PresentationFormat>
  <Paragraphs>63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Shluk</vt:lpstr>
      <vt:lpstr>Poskytovatelé zdravotní péče, zdravotní pojišťovny</vt:lpstr>
      <vt:lpstr>Snímek 2</vt:lpstr>
      <vt:lpstr>Ambulantní péče:</vt:lpstr>
      <vt:lpstr>Ústavní péče:</vt:lpstr>
      <vt:lpstr>Ostatní péče</vt:lpstr>
      <vt:lpstr>Zdravotní pojišťovny</vt:lpstr>
      <vt:lpstr>Situace v ČR: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Poskytovatelé zdravotní péče, zdravotní pojišťovny</dc:title>
  <dc:creator>David</dc:creator>
  <cp:lastModifiedBy>David</cp:lastModifiedBy>
  <cp:revision>2</cp:revision>
  <dcterms:created xsi:type="dcterms:W3CDTF">2011-11-28T17:13:35Z</dcterms:created>
  <dcterms:modified xsi:type="dcterms:W3CDTF">2011-11-28T17:43:41Z</dcterms:modified>
</cp:coreProperties>
</file>